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97" r:id="rId7"/>
    <p:sldId id="298" r:id="rId8"/>
    <p:sldId id="294" r:id="rId9"/>
    <p:sldId id="295" r:id="rId10"/>
    <p:sldId id="299" r:id="rId11"/>
    <p:sldId id="261" r:id="rId12"/>
    <p:sldId id="273" r:id="rId13"/>
    <p:sldId id="265" r:id="rId14"/>
    <p:sldId id="280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60070-1AF7-49F7-8480-FBE36E1343B2}" v="3" dt="2024-07-25T15:06:17.03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879" autoAdjust="0"/>
  </p:normalViewPr>
  <p:slideViewPr>
    <p:cSldViewPr snapToGrid="0">
      <p:cViewPr varScale="1">
        <p:scale>
          <a:sx n="103" d="100"/>
          <a:sy n="103" d="100"/>
        </p:scale>
        <p:origin x="174" y="7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, Kahlyll" userId="20b3fca5-09b8-4a05-8264-f7aaa8d6d5b0" providerId="ADAL" clId="{FE860070-1AF7-49F7-8480-FBE36E1343B2}"/>
    <pc:docChg chg="undo custSel modSld">
      <pc:chgData name="Wilson, Kahlyll" userId="20b3fca5-09b8-4a05-8264-f7aaa8d6d5b0" providerId="ADAL" clId="{FE860070-1AF7-49F7-8480-FBE36E1343B2}" dt="2024-07-25T15:09:33.736" v="188" actId="1076"/>
      <pc:docMkLst>
        <pc:docMk/>
      </pc:docMkLst>
      <pc:sldChg chg="addSp delSp modSp mod modClrScheme chgLayout">
        <pc:chgData name="Wilson, Kahlyll" userId="20b3fca5-09b8-4a05-8264-f7aaa8d6d5b0" providerId="ADAL" clId="{FE860070-1AF7-49F7-8480-FBE36E1343B2}" dt="2024-07-25T15:05:30.316" v="8" actId="26606"/>
        <pc:sldMkLst>
          <pc:docMk/>
          <pc:sldMk cId="3666674671" sldId="261"/>
        </pc:sldMkLst>
        <pc:spChg chg="mod">
          <ac:chgData name="Wilson, Kahlyll" userId="20b3fca5-09b8-4a05-8264-f7aaa8d6d5b0" providerId="ADAL" clId="{FE860070-1AF7-49F7-8480-FBE36E1343B2}" dt="2024-07-25T15:05:30.316" v="8" actId="26606"/>
          <ac:spMkLst>
            <pc:docMk/>
            <pc:sldMk cId="3666674671" sldId="261"/>
            <ac:spMk id="2" creationId="{9635F5E3-2B1C-7C0A-8581-67A9052D13AA}"/>
          </ac:spMkLst>
        </pc:spChg>
        <pc:spChg chg="mod ord">
          <ac:chgData name="Wilson, Kahlyll" userId="20b3fca5-09b8-4a05-8264-f7aaa8d6d5b0" providerId="ADAL" clId="{FE860070-1AF7-49F7-8480-FBE36E1343B2}" dt="2024-07-25T15:05:30.316" v="8" actId="26606"/>
          <ac:spMkLst>
            <pc:docMk/>
            <pc:sldMk cId="3666674671" sldId="261"/>
            <ac:spMk id="3" creationId="{A6A33159-D030-2F82-A142-F75940728319}"/>
          </ac:spMkLst>
        </pc:spChg>
        <pc:spChg chg="add del mod">
          <ac:chgData name="Wilson, Kahlyll" userId="20b3fca5-09b8-4a05-8264-f7aaa8d6d5b0" providerId="ADAL" clId="{FE860070-1AF7-49F7-8480-FBE36E1343B2}" dt="2024-07-25T15:05:15.380" v="4"/>
          <ac:spMkLst>
            <pc:docMk/>
            <pc:sldMk cId="3666674671" sldId="261"/>
            <ac:spMk id="5" creationId="{6BA351FC-C1C8-F903-A523-BE499AA4C742}"/>
          </ac:spMkLst>
        </pc:spChg>
        <pc:picChg chg="add mod">
          <ac:chgData name="Wilson, Kahlyll" userId="20b3fca5-09b8-4a05-8264-f7aaa8d6d5b0" providerId="ADAL" clId="{FE860070-1AF7-49F7-8480-FBE36E1343B2}" dt="2024-07-25T15:05:30.316" v="8" actId="26606"/>
          <ac:picMkLst>
            <pc:docMk/>
            <pc:sldMk cId="3666674671" sldId="261"/>
            <ac:picMk id="7" creationId="{FD1F9DE2-2862-C530-0ED9-3E26288B2880}"/>
          </ac:picMkLst>
        </pc:picChg>
        <pc:picChg chg="del">
          <ac:chgData name="Wilson, Kahlyll" userId="20b3fca5-09b8-4a05-8264-f7aaa8d6d5b0" providerId="ADAL" clId="{FE860070-1AF7-49F7-8480-FBE36E1343B2}" dt="2024-07-25T15:04:28.268" v="3" actId="478"/>
          <ac:picMkLst>
            <pc:docMk/>
            <pc:sldMk cId="3666674671" sldId="261"/>
            <ac:picMk id="20" creationId="{59669B42-CC26-1A2A-1FE7-526E425D0191}"/>
          </ac:picMkLst>
        </pc:picChg>
      </pc:sldChg>
      <pc:sldChg chg="addSp delSp modSp mod modClrScheme chgLayout">
        <pc:chgData name="Wilson, Kahlyll" userId="20b3fca5-09b8-4a05-8264-f7aaa8d6d5b0" providerId="ADAL" clId="{FE860070-1AF7-49F7-8480-FBE36E1343B2}" dt="2024-07-25T15:07:22.223" v="29" actId="14100"/>
        <pc:sldMkLst>
          <pc:docMk/>
          <pc:sldMk cId="1679936628" sldId="273"/>
        </pc:sldMkLst>
        <pc:spChg chg="mod">
          <ac:chgData name="Wilson, Kahlyll" userId="20b3fca5-09b8-4a05-8264-f7aaa8d6d5b0" providerId="ADAL" clId="{FE860070-1AF7-49F7-8480-FBE36E1343B2}" dt="2024-07-25T15:07:09.413" v="24" actId="26606"/>
          <ac:spMkLst>
            <pc:docMk/>
            <pc:sldMk cId="1679936628" sldId="273"/>
            <ac:spMk id="2" creationId="{BF463CB3-2956-E8D2-C23D-A3BAA7295DEC}"/>
          </ac:spMkLst>
        </pc:spChg>
        <pc:spChg chg="mod ord">
          <ac:chgData name="Wilson, Kahlyll" userId="20b3fca5-09b8-4a05-8264-f7aaa8d6d5b0" providerId="ADAL" clId="{FE860070-1AF7-49F7-8480-FBE36E1343B2}" dt="2024-07-25T15:07:09.413" v="24" actId="26606"/>
          <ac:spMkLst>
            <pc:docMk/>
            <pc:sldMk cId="1679936628" sldId="273"/>
            <ac:spMk id="12" creationId="{A336FEA9-C85A-3569-16F0-5ECBABBE0BEC}"/>
          </ac:spMkLst>
        </pc:spChg>
        <pc:picChg chg="add mod ord">
          <ac:chgData name="Wilson, Kahlyll" userId="20b3fca5-09b8-4a05-8264-f7aaa8d6d5b0" providerId="ADAL" clId="{FE860070-1AF7-49F7-8480-FBE36E1343B2}" dt="2024-07-25T15:07:22.223" v="29" actId="14100"/>
          <ac:picMkLst>
            <pc:docMk/>
            <pc:sldMk cId="1679936628" sldId="273"/>
            <ac:picMk id="4" creationId="{FF56F09C-0AB9-F13A-D833-B7E8A29B80DB}"/>
          </ac:picMkLst>
        </pc:picChg>
        <pc:picChg chg="del">
          <ac:chgData name="Wilson, Kahlyll" userId="20b3fca5-09b8-4a05-8264-f7aaa8d6d5b0" providerId="ADAL" clId="{FE860070-1AF7-49F7-8480-FBE36E1343B2}" dt="2024-07-25T15:06:15.174" v="9" actId="478"/>
          <ac:picMkLst>
            <pc:docMk/>
            <pc:sldMk cId="1679936628" sldId="273"/>
            <ac:picMk id="14" creationId="{2D78A5CD-ADE2-2918-22DB-FB9D9346608E}"/>
          </ac:picMkLst>
        </pc:picChg>
      </pc:sldChg>
      <pc:sldChg chg="modSp mod">
        <pc:chgData name="Wilson, Kahlyll" userId="20b3fca5-09b8-4a05-8264-f7aaa8d6d5b0" providerId="ADAL" clId="{FE860070-1AF7-49F7-8480-FBE36E1343B2}" dt="2024-07-25T15:09:33.736" v="188" actId="1076"/>
        <pc:sldMkLst>
          <pc:docMk/>
          <pc:sldMk cId="467869221" sldId="280"/>
        </pc:sldMkLst>
        <pc:spChg chg="mod">
          <ac:chgData name="Wilson, Kahlyll" userId="20b3fca5-09b8-4a05-8264-f7aaa8d6d5b0" providerId="ADAL" clId="{FE860070-1AF7-49F7-8480-FBE36E1343B2}" dt="2024-07-25T15:09:33.736" v="188" actId="1076"/>
          <ac:spMkLst>
            <pc:docMk/>
            <pc:sldMk cId="467869221" sldId="280"/>
            <ac:spMk id="3" creationId="{B2F3FA79-DE26-1F2A-0CF7-5671B73C8B6F}"/>
          </ac:spMkLst>
        </pc:spChg>
        <pc:picChg chg="mod">
          <ac:chgData name="Wilson, Kahlyll" userId="20b3fca5-09b8-4a05-8264-f7aaa8d6d5b0" providerId="ADAL" clId="{FE860070-1AF7-49F7-8480-FBE36E1343B2}" dt="2024-07-25T15:09:31.068" v="187" actId="1076"/>
          <ac:picMkLst>
            <pc:docMk/>
            <pc:sldMk cId="467869221" sldId="280"/>
            <ac:picMk id="4" creationId="{94D43AA7-0244-2FEB-86AC-B5DECE0232D8}"/>
          </ac:picMkLst>
        </pc:picChg>
      </pc:sldChg>
      <pc:sldChg chg="addSp delSp modSp mod">
        <pc:chgData name="Wilson, Kahlyll" userId="20b3fca5-09b8-4a05-8264-f7aaa8d6d5b0" providerId="ADAL" clId="{FE860070-1AF7-49F7-8480-FBE36E1343B2}" dt="2024-07-25T15:03:49.812" v="2" actId="27614"/>
        <pc:sldMkLst>
          <pc:docMk/>
          <pc:sldMk cId="543550558" sldId="297"/>
        </pc:sldMkLst>
        <pc:spChg chg="add del mod">
          <ac:chgData name="Wilson, Kahlyll" userId="20b3fca5-09b8-4a05-8264-f7aaa8d6d5b0" providerId="ADAL" clId="{FE860070-1AF7-49F7-8480-FBE36E1343B2}" dt="2024-07-25T15:03:47.765" v="1"/>
          <ac:spMkLst>
            <pc:docMk/>
            <pc:sldMk cId="543550558" sldId="297"/>
            <ac:spMk id="5" creationId="{224894FA-5B8B-D172-00C1-B30E0F64BDA0}"/>
          </ac:spMkLst>
        </pc:spChg>
        <pc:picChg chg="add mod">
          <ac:chgData name="Wilson, Kahlyll" userId="20b3fca5-09b8-4a05-8264-f7aaa8d6d5b0" providerId="ADAL" clId="{FE860070-1AF7-49F7-8480-FBE36E1343B2}" dt="2024-07-25T15:03:49.812" v="2" actId="27614"/>
          <ac:picMkLst>
            <pc:docMk/>
            <pc:sldMk cId="543550558" sldId="297"/>
            <ac:picMk id="7" creationId="{BBDE22FA-50C1-2604-93E6-D2198681437A}"/>
          </ac:picMkLst>
        </pc:picChg>
        <pc:picChg chg="del">
          <ac:chgData name="Wilson, Kahlyll" userId="20b3fca5-09b8-4a05-8264-f7aaa8d6d5b0" providerId="ADAL" clId="{FE860070-1AF7-49F7-8480-FBE36E1343B2}" dt="2024-07-25T15:03:39.971" v="0" actId="478"/>
          <ac:picMkLst>
            <pc:docMk/>
            <pc:sldMk cId="543550558" sldId="297"/>
            <ac:picMk id="15" creationId="{E4DF753A-3575-A0D9-5135-8A94308DC0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Understanding Customer Feedback with Machine Learning</a:t>
            </a:r>
            <a:br>
              <a:rPr lang="en-US" dirty="0"/>
            </a:br>
            <a:r>
              <a:rPr lang="en-US" sz="2000" dirty="0"/>
              <a:t>By: Kai Wilson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313" y="1863307"/>
            <a:ext cx="11421373" cy="3634288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83976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1" y="1541971"/>
            <a:ext cx="9802483" cy="3774057"/>
          </a:xfrm>
        </p:spPr>
        <p:txBody>
          <a:bodyPr/>
          <a:lstStyle/>
          <a:p>
            <a:r>
              <a:rPr lang="en-US" dirty="0"/>
              <a:t>The perception of a business didn’t make sense in light of reviewing its customer feedback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37" y="1949570"/>
            <a:ext cx="5417925" cy="1263498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0615" y="3801028"/>
            <a:ext cx="3790770" cy="1092170"/>
          </a:xfrm>
        </p:spPr>
        <p:txBody>
          <a:bodyPr>
            <a:normAutofit/>
          </a:bodyPr>
          <a:lstStyle/>
          <a:p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topic	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better business bureau (BBB) Company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as apart of my internship at </a:t>
            </a:r>
            <a:r>
              <a:rPr lang="en-US" dirty="0" err="1"/>
              <a:t>LeadX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What is BBB?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They are a Non-profit organization that provides information about business and charities to help consumers make informed decisions.</a:t>
            </a:r>
          </a:p>
        </p:txBody>
      </p:sp>
      <p:pic>
        <p:nvPicPr>
          <p:cNvPr id="7" name="Picture Placeholder 6" descr="A blue background with a logo&#10;&#10;Description automatically generated">
            <a:extLst>
              <a:ext uri="{FF2B5EF4-FFF2-40B4-BE49-F238E27FC236}">
                <a16:creationId xmlns:a16="http://schemas.microsoft.com/office/drawing/2014/main" id="{BBDE22FA-50C1-2604-93E6-D219868143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r="24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35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F1E-4DA9-A14D-67AF-32F2D6C7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Carvana </a:t>
            </a:r>
          </a:p>
        </p:txBody>
      </p:sp>
      <p:pic>
        <p:nvPicPr>
          <p:cNvPr id="6" name="Picture Placeholder 5" descr="A car dealership with a glass building with cars in it&#10;&#10;Description automatically generated with medium confidence">
            <a:extLst>
              <a:ext uri="{FF2B5EF4-FFF2-40B4-BE49-F238E27FC236}">
                <a16:creationId xmlns:a16="http://schemas.microsoft.com/office/drawing/2014/main" id="{DF3C127E-F08B-3371-4188-40C124C80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r="9057" b="-1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2E38DE-FEEF-EB95-6C19-3CA1B8C7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/>
          <a:lstStyle/>
          <a:p>
            <a:r>
              <a:rPr lang="en-US" dirty="0"/>
              <a:t>An online-only used care retailer.</a:t>
            </a:r>
          </a:p>
          <a:p>
            <a:r>
              <a:rPr lang="en-US" dirty="0"/>
              <a:t>Years in Business: 12 </a:t>
            </a:r>
          </a:p>
          <a:p>
            <a:r>
              <a:rPr lang="en-US" dirty="0"/>
              <a:t>Business Started: 6/22/2015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9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63" y="828135"/>
            <a:ext cx="9809673" cy="5201729"/>
          </a:xfrm>
        </p:spPr>
        <p:txBody>
          <a:bodyPr/>
          <a:lstStyle/>
          <a:p>
            <a:r>
              <a:rPr lang="en-US" dirty="0"/>
              <a:t>AND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Since they have been around for a while we can review their company data to see their company is perceived online.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957" y="983411"/>
            <a:ext cx="10412084" cy="4891177"/>
          </a:xfrm>
        </p:spPr>
        <p:txBody>
          <a:bodyPr/>
          <a:lstStyle/>
          <a:p>
            <a:r>
              <a:rPr lang="en-US" dirty="0"/>
              <a:t>But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we needed a way to get all the customer information and complaints, then analyze all the information.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771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106E5D98-1BE8-528C-342F-5550867D61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4E8F73B-E381-C540-3B6D-21B94AAA8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Therefore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 created a script that would web scrape the information from the </a:t>
            </a:r>
            <a:r>
              <a:rPr lang="en-US" sz="2000" dirty="0" err="1"/>
              <a:t>bBB</a:t>
            </a:r>
            <a:r>
              <a:rPr lang="en-US" sz="2000" dirty="0"/>
              <a:t> site and then used a analyzed the data for Keywords, key phrases and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Tools used</a:t>
            </a:r>
          </a:p>
        </p:txBody>
      </p:sp>
      <p:pic>
        <p:nvPicPr>
          <p:cNvPr id="7" name="Picture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1F9DE2-2862-C530-0ED9-3E26288B28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r="10716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to gather/clean/analyze the data</a:t>
            </a:r>
          </a:p>
          <a:p>
            <a:r>
              <a:rPr lang="en-US" dirty="0" err="1"/>
              <a:t>Py</a:t>
            </a:r>
            <a:r>
              <a:rPr lang="en-US" dirty="0"/>
              <a:t> Shiny Dashboard to visualize </a:t>
            </a:r>
            <a:r>
              <a:rPr lang="en-US"/>
              <a:t>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What is Sentiment Analysis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F56F09C-0AB9-F13A-D833-B7E8A29B8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402538"/>
            <a:ext cx="6823689" cy="4737005"/>
          </a:xfrm>
          <a:prstGeom prst="rect">
            <a:avLst/>
          </a:prstGeom>
          <a:noFill/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9044" y="1691640"/>
            <a:ext cx="4894006" cy="4137189"/>
          </a:xfrm>
        </p:spPr>
        <p:txBody>
          <a:bodyPr>
            <a:normAutofit/>
          </a:bodyPr>
          <a:lstStyle/>
          <a:p>
            <a:r>
              <a:rPr lang="en-US"/>
              <a:t>The process of computationally identifying and categorizing opinions expressed in a piece of text, especially to determine whether the writer's attitude towards a particular topic, product, etc. is positive, negative, or neutral.</a:t>
            </a:r>
          </a:p>
          <a:p>
            <a:r>
              <a:rPr lang="en-US"/>
              <a:t>To train the model I used 42,388 reviews from a yelp JSON file and a few reviews from the BBB site itself </a:t>
            </a:r>
          </a:p>
          <a:p>
            <a:r>
              <a:rPr lang="en-US"/>
              <a:t>4-5 stars were considered positive sentiment</a:t>
            </a:r>
          </a:p>
          <a:p>
            <a:r>
              <a:rPr lang="en-US"/>
              <a:t>3 stars were neutral sentiment </a:t>
            </a:r>
          </a:p>
          <a:p>
            <a:r>
              <a:rPr lang="en-US"/>
              <a:t>1-2 stars were negative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{AFBB2BC7-1FE2-4F6F-8D8E-DDC21C3A8EC7}tf55661986_win32</Template>
  <TotalTime>69</TotalTime>
  <Words>276</Words>
  <Application>Microsoft Office PowerPoint</Application>
  <PresentationFormat>Widescreen</PresentationFormat>
  <Paragraphs>32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Understanding Customer Feedback with Machine Learning By: Kai Wilson</vt:lpstr>
      <vt:lpstr>topic </vt:lpstr>
      <vt:lpstr>What is BBB?</vt:lpstr>
      <vt:lpstr>Carvana </vt:lpstr>
      <vt:lpstr>AND  Since they have been around for a while we can review their company data to see their company is perceived online. </vt:lpstr>
      <vt:lpstr>But  we needed a way to get all the customer information and complaints, then analyze all the information.  </vt:lpstr>
      <vt:lpstr>Therefore  I created a script that would web scrape the information from the bBB site and then used a analyzed the data for Keywords, key phrases and Sentiment</vt:lpstr>
      <vt:lpstr>Tools used</vt:lpstr>
      <vt:lpstr>What is Sentiment Analysis</vt:lpstr>
      <vt:lpstr>The Dashboard</vt:lpstr>
      <vt:lpstr>The perception of a business didn’t make sense in light of reviewing its customer feedback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 Kah</dc:creator>
  <cp:lastModifiedBy>Wilson, Kahlyll</cp:lastModifiedBy>
  <cp:revision>2</cp:revision>
  <dcterms:created xsi:type="dcterms:W3CDTF">2024-07-24T22:56:06Z</dcterms:created>
  <dcterms:modified xsi:type="dcterms:W3CDTF">2024-07-25T15:09:36Z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